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9" r:id="rId3"/>
    <p:sldId id="270" r:id="rId4"/>
    <p:sldId id="271" r:id="rId5"/>
    <p:sldId id="272" r:id="rId6"/>
    <p:sldId id="273" r:id="rId7"/>
    <p:sldId id="274" r:id="rId8"/>
    <p:sldId id="275" r:id="rId9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0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3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83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9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8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91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32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0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1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9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91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30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7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77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Экран (16:9)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Ульяна</dc:creator>
  <cp:lastModifiedBy>Ульяна</cp:lastModifiedBy>
  <cp:revision>10</cp:revision>
  <dcterms:created xsi:type="dcterms:W3CDTF">2026-02-19T07:51:39Z</dcterms:created>
  <dcterms:modified xsi:type="dcterms:W3CDTF">2026-02-19T09:55:00Z</dcterms:modified>
</cp:coreProperties>
</file>